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12192000"/>
  <p:embeddedFontLst>
    <p:embeddedFont>
      <p:font typeface="Inter SemiBold"/>
      <p:regular r:id="rId25"/>
      <p:bold r:id="rId26"/>
      <p:italic r:id="rId27"/>
      <p:boldItalic r:id="rId28"/>
    </p:embeddedFont>
    <p:embeddedFont>
      <p:font typeface="Inter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3" roundtripDataSignature="AMtx7miMrXEzfVpd7ae3fhqBMQBu+TYi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InterSemiBold-bold.fntdata"/><Relationship Id="rId25" Type="http://schemas.openxmlformats.org/officeDocument/2006/relationships/font" Target="fonts/InterSemiBold-regular.fntdata"/><Relationship Id="rId28" Type="http://schemas.openxmlformats.org/officeDocument/2006/relationships/font" Target="fonts/InterSemiBold-boldItalic.fntdata"/><Relationship Id="rId27" Type="http://schemas.openxmlformats.org/officeDocument/2006/relationships/font" Target="fonts/InterSemiBold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Inter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Inter-italic.fntdata"/><Relationship Id="rId30" Type="http://schemas.openxmlformats.org/officeDocument/2006/relationships/font" Target="fonts/Inter-bold.fntdata"/><Relationship Id="rId11" Type="http://schemas.openxmlformats.org/officeDocument/2006/relationships/slide" Target="slides/slide7.xml"/><Relationship Id="rId33" Type="http://customschemas.google.com/relationships/presentationmetadata" Target="metadata"/><Relationship Id="rId10" Type="http://schemas.openxmlformats.org/officeDocument/2006/relationships/slide" Target="slides/slide6.xml"/><Relationship Id="rId32" Type="http://schemas.openxmlformats.org/officeDocument/2006/relationships/font" Target="fonts/Inter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2.</a:t>
            </a:r>
            <a:endParaRPr/>
          </a:p>
        </p:txBody>
      </p:sp>
      <p:sp>
        <p:nvSpPr>
          <p:cNvPr id="58" name="Google Shape;5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64" name="Google Shape;64;p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89fc9360d_0_1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d89fc9360d_0_1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83" name="Google Shape;83;g3d89fc9360d_0_1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89fc9360d_0_2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3d89fc9360d_0_2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113" name="Google Shape;113;g3d89fc9360d_0_2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d89fc9360d_0_2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d89fc9360d_0_2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134" name="Google Shape;134;g3d89fc9360d_0_29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d89fc9360d_0_2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3d89fc9360d_0_2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153" name="Google Shape;153;g3d89fc9360d_0_2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89fc9360d_0_2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g3d89fc9360d_0_2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172" name="Google Shape;172;g3d89fc9360d_0_25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d89fc9360d_0_2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3d89fc9360d_0_2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191" name="Google Shape;191;g3d89fc9360d_0_27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d89fc9360d_0_3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g3d89fc9360d_0_3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210" name="Google Shape;210;g3d89fc9360d_0_3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d89fc9360d_0_3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d89fc9360d_0_3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229" name="Google Shape;229;g3d89fc9360d_0_3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d89fc9360d_0_3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g3d89fc9360d_0_3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248" name="Google Shape;248;g3d89fc9360d_0_3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d89fc9360d_0_3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g3d89fc9360d_0_3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267" name="Google Shape;267;g3d89fc9360d_0_3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d89fc9360d_0_3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g3d89fc9360d_0_3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286" name="Google Shape;286;g3d89fc9360d_0_38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d89fc9360d_0_4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g3d89fc9360d_0_4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305" name="Google Shape;305;g3d89fc9360d_0_4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d89fc9360d_0_4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g3d89fc9360d_0_4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324" name="Google Shape;324;g3d89fc9360d_0_4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d89fc9360d_0_4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g3d89fc9360d_0_4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344" name="Google Shape;344;g3d89fc9360d_0_4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d89fc9360d_0_4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g3d89fc9360d_0_4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363" name="Google Shape;363;g3d89fc9360d_0_4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d89fc9360d_0_4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1" name="Google Shape;381;g3d89fc9360d_0_4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382" name="Google Shape;382;g3d89fc9360d_0_4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d89fc9360d_0_4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g3d89fc9360d_0_4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401" name="Google Shape;401;g3d89fc9360d_0_4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d89fc9360d_0_5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g3d89fc9360d_0_5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[Source]</a:t>
            </a:r>
            <a:br>
              <a:rPr lang="en-US"/>
            </a:br>
            <a:r>
              <a:rPr lang="en-US"/>
              <a:t>Converted from uploaded PDF storyboard page 6.</a:t>
            </a:r>
            <a:endParaRPr/>
          </a:p>
        </p:txBody>
      </p:sp>
      <p:sp>
        <p:nvSpPr>
          <p:cNvPr id="420" name="Google Shape;420;g3d89fc9360d_0_5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3d713e2fc64_0_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6" name="Google Shape;16;g3d713e2fc64_0_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7" name="Google Shape;17;g3d713e2fc64_0_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3d713e2fc64_0_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0" name="Google Shape;20;g3d713e2fc64_0_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d713e2fc64_0_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3" name="Google Shape;23;g3d713e2fc64_0_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4" name="Google Shape;24;g3d713e2fc64_0_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d713e2fc64_0_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7" name="Google Shape;27;g3d713e2fc64_0_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3d713e2fc64_0_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9" name="Google Shape;29;g3d713e2fc64_0_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3d713e2fc64_0_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2" name="Google Shape;32;g3d713e2fc64_0_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d713e2fc64_0_2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5" name="Google Shape;35;g3d713e2fc64_0_2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g3d713e2fc64_0_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d713e2fc64_0_2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9" name="Google Shape;39;g3d713e2fc64_0_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d713e2fc64_0_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g3d713e2fc64_0_3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3" name="Google Shape;43;g3d713e2fc64_0_3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" name="Google Shape;44;g3d713e2fc64_0_3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5" name="Google Shape;45;g3d713e2fc64_0_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d713e2fc64_0_3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8" name="Google Shape;48;g3d713e2fc64_0_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d713e2fc64_0_39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1" name="Google Shape;51;g3d713e2fc64_0_39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2" name="Google Shape;52;g3d713e2fc64_0_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d713e2fc64_0_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d713e2fc64_0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g3d713e2fc64_0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g3d713e2fc64_0_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/>
          <p:nvPr/>
        </p:nvSpPr>
        <p:spPr>
          <a:xfrm>
            <a:off x="4006350" y="3034650"/>
            <a:ext cx="4179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600">
                <a:solidFill>
                  <a:schemeClr val="dk2"/>
                </a:solidFill>
              </a:rPr>
              <a:t>Managing Stress at Work</a:t>
            </a:r>
            <a:endParaRPr b="0" i="0" sz="2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8" name="Google Shape;68;p6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6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" name="Google Shape;70;p6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6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5" name="Google Shape;75;p6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Paragraph With Heading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Heading</a:t>
            </a:r>
            <a:r>
              <a:rPr b="0" i="0" lang="en-US" sz="1200" u="none" cap="none" strike="noStrike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:</a:t>
            </a:r>
            <a:endParaRPr b="0" i="0" sz="1200" u="none" cap="none" strike="noStrike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What workplace stress can look like</a:t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Body</a:t>
            </a:r>
            <a:r>
              <a:rPr b="0" i="0" lang="en-US" sz="1200" u="none" cap="none" strike="noStrike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:</a:t>
            </a:r>
            <a:endParaRPr b="0" i="0" sz="1200" u="none" cap="none" strike="noStrike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Work stress can build slowly or show up all at once. Common signs include trouble focusing, short patience, poor sleep, and feeling behind even when you are working hard.</a:t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d89fc9360d_0_178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g3d89fc9360d_0_178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g3d89fc9360d_0_178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3d89fc9360d_0_178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g3d89fc9360d_0_178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3d89fc9360d_0_178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3d89fc9360d_0_178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3d89fc9360d_0_178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3d89fc9360d_0_178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g3d89fc9360d_0_178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g3d89fc9360d_0_178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6" name="Google Shape;96;g3d89fc9360d_0_178"/>
          <p:cNvSpPr/>
          <p:nvPr/>
        </p:nvSpPr>
        <p:spPr>
          <a:xfrm>
            <a:off x="3267975" y="1013400"/>
            <a:ext cx="63447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Four-Column Image Grid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g3d89fc9360d_0_178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98" name="Google Shape;98;g3d89fc9360d_0_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925" y="2232550"/>
            <a:ext cx="2645150" cy="14879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3d89fc9360d_0_178"/>
          <p:cNvSpPr/>
          <p:nvPr/>
        </p:nvSpPr>
        <p:spPr>
          <a:xfrm>
            <a:off x="3352525" y="1752600"/>
            <a:ext cx="1146900" cy="320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Image 2:</a:t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g3d89fc9360d_0_178"/>
          <p:cNvSpPr/>
          <p:nvPr/>
        </p:nvSpPr>
        <p:spPr>
          <a:xfrm>
            <a:off x="521925" y="3846050"/>
            <a:ext cx="2645100" cy="878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Caption</a:t>
            </a: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:</a:t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Heavy workload and tight deadlines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" name="Google Shape;101;g3d89fc9360d_0_178"/>
          <p:cNvSpPr/>
          <p:nvPr/>
        </p:nvSpPr>
        <p:spPr>
          <a:xfrm>
            <a:off x="6183125" y="1752612"/>
            <a:ext cx="1146900" cy="320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Image 3:</a:t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" name="Google Shape;102;g3d89fc9360d_0_178"/>
          <p:cNvSpPr/>
          <p:nvPr/>
        </p:nvSpPr>
        <p:spPr>
          <a:xfrm>
            <a:off x="9013725" y="1752612"/>
            <a:ext cx="1146900" cy="320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Image 4:</a:t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03" name="Google Shape;103;g3d89fc9360d_0_1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2523" y="2224950"/>
            <a:ext cx="2645150" cy="1487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g3d89fc9360d_0_1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4000" y="2198325"/>
            <a:ext cx="2743201" cy="15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3d89fc9360d_0_1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78900" y="2224950"/>
            <a:ext cx="2743201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3d89fc9360d_0_178"/>
          <p:cNvSpPr/>
          <p:nvPr/>
        </p:nvSpPr>
        <p:spPr>
          <a:xfrm>
            <a:off x="3352550" y="3846050"/>
            <a:ext cx="2645100" cy="878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Caption:</a:t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Constant messages and interruptions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7" name="Google Shape;107;g3d89fc9360d_0_178"/>
          <p:cNvSpPr/>
          <p:nvPr/>
        </p:nvSpPr>
        <p:spPr>
          <a:xfrm>
            <a:off x="6183175" y="3867000"/>
            <a:ext cx="2645100" cy="878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Caption:</a:t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Unclear priorities or changing goals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" name="Google Shape;108;g3d89fc9360d_0_178"/>
          <p:cNvSpPr/>
          <p:nvPr/>
        </p:nvSpPr>
        <p:spPr>
          <a:xfrm>
            <a:off x="9013800" y="3846050"/>
            <a:ext cx="2645100" cy="878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Caption:</a:t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Low energy and burnout warning signs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9" name="Google Shape;109;g3d89fc9360d_0_178"/>
          <p:cNvSpPr/>
          <p:nvPr/>
        </p:nvSpPr>
        <p:spPr>
          <a:xfrm>
            <a:off x="521925" y="1752600"/>
            <a:ext cx="1146900" cy="320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Image 1:</a:t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d89fc9360d_0_210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6" name="Google Shape;116;g3d89fc9360d_0_210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" name="Google Shape;117;g3d89fc9360d_0_210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3d89fc9360d_0_210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9" name="Google Shape;119;g3d89fc9360d_0_210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3d89fc9360d_0_210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3d89fc9360d_0_210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3d89fc9360d_0_210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3d89fc9360d_0_210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4" name="Google Shape;124;g3d89fc9360d_0_210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5" name="Google Shape;125;g3d89fc9360d_0_210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6" name="Google Shape;126;g3d89fc9360d_0_210"/>
          <p:cNvSpPr/>
          <p:nvPr/>
        </p:nvSpPr>
        <p:spPr>
          <a:xfrm>
            <a:off x="3267975" y="1013400"/>
            <a:ext cx="63447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Text and Image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7" name="Google Shape;127;g3d89fc9360d_0_210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8" name="Google Shape;128;g3d89fc9360d_0_210"/>
          <p:cNvSpPr/>
          <p:nvPr/>
        </p:nvSpPr>
        <p:spPr>
          <a:xfrm>
            <a:off x="7532325" y="1752600"/>
            <a:ext cx="3516600" cy="2209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Text</a:t>
            </a: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:</a:t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Stress is not always caused by one big problem. It often comes from a mix of workload, unclear expectations, limited control, and not enough time to recover during the day.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9" name="Google Shape;129;g3d89fc9360d_0_210"/>
          <p:cNvSpPr/>
          <p:nvPr/>
        </p:nvSpPr>
        <p:spPr>
          <a:xfrm>
            <a:off x="521925" y="1752600"/>
            <a:ext cx="1146900" cy="320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Image:</a:t>
            </a:r>
            <a:endParaRPr sz="1200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30" name="Google Shape;130;g3d89fc9360d_0_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200" y="2164050"/>
            <a:ext cx="5943600" cy="32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d89fc9360d_0_295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7" name="Google Shape;137;g3d89fc9360d_0_295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8" name="Google Shape;138;g3d89fc9360d_0_295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3d89fc9360d_0_295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0" name="Google Shape;140;g3d89fc9360d_0_295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3d89fc9360d_0_295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3d89fc9360d_0_295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3d89fc9360d_0_295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3d89fc9360d_0_295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5" name="Google Shape;145;g3d89fc9360d_0_295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6" name="Google Shape;146;g3d89fc9360d_0_295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7" name="Google Shape;147;g3d89fc9360d_0_295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Statement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8" name="Google Shape;148;g3d89fc9360d_0_295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9" name="Google Shape;149;g3d89fc9360d_0_295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Managing stress at work starts with noticing what is causing pressure and taking small steps you can repeat.</a:t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d89fc9360d_0_241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6" name="Google Shape;156;g3d89fc9360d_0_241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7" name="Google Shape;157;g3d89fc9360d_0_241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3d89fc9360d_0_241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9" name="Google Shape;159;g3d89fc9360d_0_241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3d89fc9360d_0_241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3d89fc9360d_0_241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3d89fc9360d_0_241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3d89fc9360d_0_241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4" name="Google Shape;164;g3d89fc9360d_0_241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5" name="Google Shape;165;g3d89fc9360d_0_241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6" name="Google Shape;166;g3d89fc9360d_0_241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Continue Button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g3d89fc9360d_0_241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8" name="Google Shape;168;g3d89fc9360d_0_241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89fc9360d_0_259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5" name="Google Shape;175;g3d89fc9360d_0_259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6" name="Google Shape;176;g3d89fc9360d_0_259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d89fc9360d_0_259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8" name="Google Shape;178;g3d89fc9360d_0_259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d89fc9360d_0_259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d89fc9360d_0_259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3d89fc9360d_0_259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d89fc9360d_0_259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3" name="Google Shape;183;g3d89fc9360d_0_259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4" name="Google Shape;184;g3d89fc9360d_0_259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5" name="Google Shape;185;g3d89fc9360d_0_259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Paragraph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6" name="Google Shape;186;g3d89fc9360d_0_259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7" name="Google Shape;187;g3d89fc9360d_0_259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Body</a:t>
            </a:r>
            <a:r>
              <a:rPr b="0" i="0" lang="en-US" sz="1200" u="none" cap="none" strike="noStrike">
                <a:solidFill>
                  <a:srgbClr val="1F293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:</a:t>
            </a:r>
            <a:endParaRPr b="0" i="0" sz="1200" u="none" cap="none" strike="noStrike">
              <a:solidFill>
                <a:srgbClr val="1F2937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A simple plan can help. Pause, name the stressor, choose one useful action, and ask for support early when the problem is bigger than you can fix alone.</a:t>
            </a:r>
            <a:endParaRPr b="0" i="0" sz="1200" u="none" cap="none" strike="noStrike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d89fc9360d_0_277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4" name="Google Shape;194;g3d89fc9360d_0_277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5" name="Google Shape;195;g3d89fc9360d_0_277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3d89fc9360d_0_277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7" name="Google Shape;197;g3d89fc9360d_0_277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d89fc9360d_0_277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3d89fc9360d_0_277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d89fc9360d_0_277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d89fc9360d_0_277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2" name="Google Shape;202;g3d89fc9360d_0_277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3" name="Google Shape;203;g3d89fc9360d_0_277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4" name="Google Shape;204;g3d89fc9360d_0_277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Quote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5" name="Google Shape;205;g3d89fc9360d_0_277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6" name="Google Shape;206;g3d89fc9360d_0_277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"You do not need to solve the whole week at once. Focus on the next useful step." - Team Lead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d89fc9360d_0_313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3" name="Google Shape;213;g3d89fc9360d_0_313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4" name="Google Shape;214;g3d89fc9360d_0_313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d89fc9360d_0_313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6" name="Google Shape;216;g3d89fc9360d_0_313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3d89fc9360d_0_313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3d89fc9360d_0_313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3d89fc9360d_0_313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3d89fc9360d_0_313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1" name="Google Shape;221;g3d89fc9360d_0_313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2" name="Google Shape;222;g3d89fc9360d_0_313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3" name="Google Shape;223;g3d89fc9360d_0_313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Flashcard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4" name="Google Shape;224;g3d89fc9360d_0_313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5" name="Google Shape;225;g3d89fc9360d_0_313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Flashcard 01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Front: Common signs of stress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Back: Headaches, short temper, low focus, muscle tension, and feeling tired even after rest can all be signs.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Flashcard 02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Front: Fast ways to reset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Back: Try one minute of slow breathing, stand up and stretch, or step away from notifications for a short break.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d89fc9360d_0_331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2" name="Google Shape;232;g3d89fc9360d_0_331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3" name="Google Shape;233;g3d89fc9360d_0_331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3d89fc9360d_0_331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5" name="Google Shape;235;g3d89fc9360d_0_331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3d89fc9360d_0_331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3d89fc9360d_0_331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d89fc9360d_0_331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3d89fc9360d_0_331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0" name="Google Shape;240;g3d89fc9360d_0_331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1" name="Google Shape;241;g3d89fc9360d_0_331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2" name="Google Shape;242;g3d89fc9360d_0_331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Note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3" name="Google Shape;243;g3d89fc9360d_0_331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4" name="Google Shape;244;g3d89fc9360d_0_331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Stress is not a personal failure. It is a signal that demands and resources may be out of balance.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89fc9360d_0_349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1" name="Google Shape;251;g3d89fc9360d_0_349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2" name="Google Shape;252;g3d89fc9360d_0_349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3d89fc9360d_0_349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4" name="Google Shape;254;g3d89fc9360d_0_349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3d89fc9360d_0_349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d89fc9360d_0_349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d89fc9360d_0_349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3d89fc9360d_0_349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9" name="Google Shape;259;g3d89fc9360d_0_349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0" name="Google Shape;260;g3d89fc9360d_0_349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1" name="Google Shape;261;g3d89fc9360d_0_349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Timeline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2" name="Google Shape;262;g3d89fc9360d_0_349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3" name="Google Shape;263;g3d89fc9360d_0_349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First event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Date: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Monday 9:00 AM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Event title: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Notice the warning signs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Description: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You start the week feeling tense, distracted, and rushed. Instead of pushing through, you pause and identify what is making work feel hard.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Second event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Date: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Monday 9:15 AM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Event title: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Choose one small action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Description: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You reset priorities, block twenty minutes for focused work, and send a quick message to clarify what needs to happen first.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d89fc9360d_0_367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0" name="Google Shape;270;g3d89fc9360d_0_367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1" name="Google Shape;271;g3d89fc9360d_0_367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3d89fc9360d_0_367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3" name="Google Shape;273;g3d89fc9360d_0_367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3d89fc9360d_0_367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3d89fc9360d_0_367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3d89fc9360d_0_367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3d89fc9360d_0_367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8" name="Google Shape;278;g3d89fc9360d_0_367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9" name="Google Shape;279;g3d89fc9360d_0_367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0" name="Google Shape;280;g3d89fc9360d_0_367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Process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1" name="Google Shape;281;g3d89fc9360d_0_367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2" name="Google Shape;282;g3d89fc9360d_0_367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Introduction Card: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Use a simple process when stress starts to build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Introduction Body: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The goal is not to remove every stressor right away. The goal is to respond in a steady way that protects your focus, energy, and work relationships.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1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Title: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Pause and notice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Body: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Pay attention to physical and mental signs such as shallow breathing, racing thoughts, or trouble concentrating.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2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Title: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Name the source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Body: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Ask yourself what is driving the stress right now. Is it workload, uncertainty, conflict, or too many interruptions?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3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Title: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Pick one next step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Body: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Choose one action that lowers pressure or increases control, such as clarifying priorities, breaking work into parts, or taking a short reset break.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4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Title: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Get support if needed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Step Body: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If the stressor affects deadlines, workload, or team dynamics, bring it up early with your manager or a coworker you trust.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d89fc9360d_0_385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9" name="Google Shape;289;g3d89fc9360d_0_385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0" name="Google Shape;290;g3d89fc9360d_0_385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g3d89fc9360d_0_385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2" name="Google Shape;292;g3d89fc9360d_0_385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3d89fc9360d_0_385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g3d89fc9360d_0_385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3d89fc9360d_0_385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3d89fc9360d_0_385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7" name="Google Shape;297;g3d89fc9360d_0_385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8" name="Google Shape;298;g3d89fc9360d_0_385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9" name="Google Shape;299;g3d89fc9360d_0_385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List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0" name="Google Shape;300;g3d89fc9360d_0_385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1" name="Google Shape;301;g3d89fc9360d_0_385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563"/>
              </a:buClr>
              <a:buSzPts val="1200"/>
              <a:buFont typeface="Inter"/>
              <a:buChar char="●"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Take short breaks before stress becomes overload.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563"/>
              </a:buClr>
              <a:buSzPts val="1200"/>
              <a:buFont typeface="Inter"/>
              <a:buChar char="●"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Set clear priorities when everything feels urgent.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563"/>
              </a:buClr>
              <a:buSzPts val="1200"/>
              <a:buFont typeface="Inter"/>
              <a:buChar char="●"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Ask for help early instead of waiting until you are stuck.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d89fc9360d_0_403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8" name="Google Shape;308;g3d89fc9360d_0_403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9" name="Google Shape;309;g3d89fc9360d_0_403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g3d89fc9360d_0_403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1" name="Google Shape;311;g3d89fc9360d_0_403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g3d89fc9360d_0_403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3d89fc9360d_0_403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3d89fc9360d_0_403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3d89fc9360d_0_403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6" name="Google Shape;316;g3d89fc9360d_0_403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7" name="Google Shape;317;g3d89fc9360d_0_403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8" name="Google Shape;318;g3d89fc9360d_0_403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Scenario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9" name="Google Shape;319;g3d89fc9360d_0_403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0" name="Google Shape;320;g3d89fc9360d_0_403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Scene 1: Dialog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Body: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Maya has back-to-back meetings, three urgent messages, and a deadline by the end of the day. She notices she is rushing and making small mistakes. Maya thinks, "I need to get through this, but I am losing focus. What should I do first?"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Response 1 Body: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Pause for one minute and decide on the top priority.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Response 1 Feedback: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Good choice. A brief pause can reduce reactivity and help Maya focus on the task with the highest impact.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Response 1 Go To: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end scenario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d89fc9360d_0_421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7" name="Google Shape;327;g3d89fc9360d_0_421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8" name="Google Shape;328;g3d89fc9360d_0_421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g3d89fc9360d_0_421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0" name="Google Shape;330;g3d89fc9360d_0_421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3d89fc9360d_0_421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g3d89fc9360d_0_421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g3d89fc9360d_0_421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g3d89fc9360d_0_421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5" name="Google Shape;335;g3d89fc9360d_0_421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6" name="Google Shape;336;g3d89fc9360d_0_421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7" name="Google Shape;337;g3d89fc9360d_0_421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Accordion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8" name="Google Shape;338;g3d89fc9360d_0_421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9" name="Google Shape;339;g3d89fc9360d_0_421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Item 1: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Know your stress signals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Description: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Notice patterns in your body, mood, and thinking so you can respond before stress turns into overload.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Image:</a:t>
            </a:r>
            <a:endParaRPr b="1"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Item 2: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Protect focus time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Item 2 Description: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Silence non-urgent alerts, close extra tabs, and use short blocks of uninterrupted time for important work.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Item 3: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Set realistic priorities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Item 3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Description: When every task feels urgent, ask what must happen today and what can wait, delegate, or be reduced.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Item 4: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Recover during the day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Item 4 Description: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Short breaks, movement, water, and a few slow breaths can lower tension and improve concentration.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Item 5: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Speak up early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Item 5 Description: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Ask for clarity, support, or workload changes before stress starts affecting quality or deadlines.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40" name="Google Shape;340;g3d89fc9360d_0_4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300" y="2519875"/>
            <a:ext cx="3098800" cy="168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d89fc9360d_0_441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7" name="Google Shape;347;g3d89fc9360d_0_441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8" name="Google Shape;348;g3d89fc9360d_0_441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g3d89fc9360d_0_441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0" name="Google Shape;350;g3d89fc9360d_0_441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3d89fc9360d_0_441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3d89fc9360d_0_441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3d89fc9360d_0_441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3d89fc9360d_0_441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5" name="Google Shape;355;g3d89fc9360d_0_441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6" name="Google Shape;356;g3d89fc9360d_0_441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7" name="Google Shape;357;g3d89fc9360d_0_441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Sorting Activity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8" name="Google Shape;358;g3d89fc9360d_0_441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9" name="Google Shape;359;g3d89fc9360d_0_441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Category One: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Stress triggers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Unclear priorities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Constant interruptions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Too many urgent tasks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Category Two: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Helpful responses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Take a brief reset break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Clarify the top priority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Ask for support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d89fc9360d_0_460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6" name="Google Shape;366;g3d89fc9360d_0_460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7" name="Google Shape;367;g3d89fc9360d_0_460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3d89fc9360d_0_460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9" name="Google Shape;369;g3d89fc9360d_0_460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g3d89fc9360d_0_460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g3d89fc9360d_0_460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g3d89fc9360d_0_460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g3d89fc9360d_0_460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4" name="Google Shape;374;g3d89fc9360d_0_460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5" name="Google Shape;375;g3d89fc9360d_0_460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6" name="Google Shape;376;g3d89fc9360d_0_460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Tabs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7" name="Google Shape;377;g3d89fc9360d_0_460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8" name="Google Shape;378;g3d89fc9360d_0_460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Tab 1: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Notice the signs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Content: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Watch for common signals such as muscle tension, irritability, poor focus, and feeling mentally drained.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Tab 2: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Reduce pressure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Content: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Lower stress by narrowing your task list, setting boundaries on interruptions, and breaking large work into smaller parts.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Tab 3: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Recover quickly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Content: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Use short recovery habits like breathing slowly, stretching, drinking water, or stepping away from your screen for two minutes.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Tab 4: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Ask for support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Content: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Reach out early when stress starts building. Talk with a manager, teammate, friend, or professional so you can get perspective, practical help, and a clearer plan.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d89fc9360d_0_478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5" name="Google Shape;385;g3d89fc9360d_0_478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6" name="Google Shape;386;g3d89fc9360d_0_478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3d89fc9360d_0_478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8" name="Google Shape;388;g3d89fc9360d_0_478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3d89fc9360d_0_478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3d89fc9360d_0_478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3d89fc9360d_0_478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g3d89fc9360d_0_478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3" name="Google Shape;393;g3d89fc9360d_0_478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4" name="Google Shape;394;g3d89fc9360d_0_478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5" name="Google Shape;395;g3d89fc9360d_0_478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Multiple Choice Question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6" name="Google Shape;396;g3d89fc9360d_0_478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7" name="Google Shape;397;g3d89fc9360d_0_478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Question: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Which action is usually the best first step when work stress spikes?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Choice 1: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Ignore it and keep multitasking.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Choice 2 (correct):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Pause, identify the main stressor, and choose one next step.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Feedback 1: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That usually increases mistakes and makes stress harder to manage.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Feedback 2: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Correct. A short pause helps you respond more clearly and regain some control.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d89fc9360d_0_496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4" name="Google Shape;404;g3d89fc9360d_0_496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5" name="Google Shape;405;g3d89fc9360d_0_496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3d89fc9360d_0_496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7" name="Google Shape;407;g3d89fc9360d_0_496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g3d89fc9360d_0_496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g3d89fc9360d_0_496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g3d89fc9360d_0_496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3d89fc9360d_0_496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2" name="Google Shape;412;g3d89fc9360d_0_496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3" name="Google Shape;413;g3d89fc9360d_0_496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4" name="Google Shape;414;g3d89fc9360d_0_496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Multiple Response Question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5" name="Google Shape;415;g3d89fc9360d_0_496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6" name="Google Shape;416;g3d89fc9360d_0_496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Question: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Which actions can help manage stress at work? Select all that apply.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Choice 1: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Keep every notification on all day.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Choice 2 (Correct):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Clarify priorities with your manager.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Choice 3 (Correct):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Take short recovery breaks during the day.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Choice 4: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Wait until you are overwhelmed to ask for help.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Choice 5 (Correct):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Break large tasks into smaller steps.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Choice 6 (Correct):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Limit interruptions during focused work.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Feedback: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Helpful stress-management actions usually increase clarity, control, recovery, or support.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d89fc9360d_0_514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3" name="Google Shape;423;g3d89fc9360d_0_514"/>
          <p:cNvSpPr/>
          <p:nvPr/>
        </p:nvSpPr>
        <p:spPr>
          <a:xfrm>
            <a:off x="-1650" y="0"/>
            <a:ext cx="12192000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4" name="Google Shape;424;g3d89fc9360d_0_514"/>
          <p:cNvSpPr/>
          <p:nvPr/>
        </p:nvSpPr>
        <p:spPr>
          <a:xfrm flipH="1">
            <a:off x="342900" y="400050"/>
            <a:ext cx="2743200" cy="461100"/>
          </a:xfrm>
          <a:prstGeom prst="round1Rect">
            <a:avLst>
              <a:gd fmla="val 50000" name="adj"/>
            </a:avLst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g3d89fc9360d_0_514"/>
          <p:cNvSpPr/>
          <p:nvPr/>
        </p:nvSpPr>
        <p:spPr>
          <a:xfrm>
            <a:off x="3086100" y="400050"/>
            <a:ext cx="8839200" cy="461100"/>
          </a:xfrm>
          <a:prstGeom prst="round1Rect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6" name="Google Shape;426;g3d89fc9360d_0_514"/>
          <p:cNvSpPr/>
          <p:nvPr/>
        </p:nvSpPr>
        <p:spPr>
          <a:xfrm>
            <a:off x="342900" y="861000"/>
            <a:ext cx="2743200" cy="461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g3d89fc9360d_0_514"/>
          <p:cNvSpPr/>
          <p:nvPr/>
        </p:nvSpPr>
        <p:spPr>
          <a:xfrm>
            <a:off x="3086000" y="861050"/>
            <a:ext cx="8839200" cy="51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g3d89fc9360d_0_514"/>
          <p:cNvSpPr/>
          <p:nvPr/>
        </p:nvSpPr>
        <p:spPr>
          <a:xfrm>
            <a:off x="342900" y="1333500"/>
            <a:ext cx="11582400" cy="419100"/>
          </a:xfrm>
          <a:prstGeom prst="rect">
            <a:avLst/>
          </a:prstGeom>
          <a:solidFill>
            <a:srgbClr val="37415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g3d89fc9360d_0_514"/>
          <p:cNvSpPr/>
          <p:nvPr/>
        </p:nvSpPr>
        <p:spPr>
          <a:xfrm flipH="1" rot="10800000">
            <a:off x="342900" y="1752603"/>
            <a:ext cx="11582400" cy="4676700"/>
          </a:xfrm>
          <a:prstGeom prst="round1Rect">
            <a:avLst>
              <a:gd fmla="val 6377" name="adj"/>
            </a:avLst>
          </a:prstGeom>
          <a:solidFill>
            <a:srgbClr val="FFFFFF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g3d89fc9360d_0_514"/>
          <p:cNvSpPr/>
          <p:nvPr/>
        </p:nvSpPr>
        <p:spPr>
          <a:xfrm>
            <a:off x="521913" y="50670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Lesson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1" name="Google Shape;431;g3d89fc9360d_0_514"/>
          <p:cNvSpPr/>
          <p:nvPr/>
        </p:nvSpPr>
        <p:spPr>
          <a:xfrm>
            <a:off x="3267984" y="567675"/>
            <a:ext cx="5471100" cy="32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Managing Stress at Work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2" name="Google Shape;432;g3d89fc9360d_0_514"/>
          <p:cNvSpPr/>
          <p:nvPr/>
        </p:nvSpPr>
        <p:spPr>
          <a:xfrm>
            <a:off x="521934" y="973425"/>
            <a:ext cx="10164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Block Type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3" name="Google Shape;433;g3d89fc9360d_0_514"/>
          <p:cNvSpPr/>
          <p:nvPr/>
        </p:nvSpPr>
        <p:spPr>
          <a:xfrm>
            <a:off x="3267984" y="887775"/>
            <a:ext cx="63447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Fill in the Blank Question</a:t>
            </a:r>
            <a:endParaRPr b="0" i="0" sz="11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4" name="Google Shape;434;g3d89fc9360d_0_514"/>
          <p:cNvSpPr/>
          <p:nvPr/>
        </p:nvSpPr>
        <p:spPr>
          <a:xfrm>
            <a:off x="521934" y="1413450"/>
            <a:ext cx="811500" cy="24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Content</a:t>
            </a:r>
            <a:endParaRPr b="1" i="0" sz="12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5" name="Google Shape;435;g3d89fc9360d_0_514"/>
          <p:cNvSpPr/>
          <p:nvPr/>
        </p:nvSpPr>
        <p:spPr>
          <a:xfrm>
            <a:off x="521378" y="1799272"/>
            <a:ext cx="11289000" cy="467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9D9D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50" lIns="95250" spcFirstLastPara="1" rIns="95250" wrap="square" tIns="95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Question: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Work stress often gets worse when priorities are ___.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Acceptable Answer(s): </a:t>
            </a:r>
            <a:r>
              <a:rPr lang="en-US" sz="12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unclear</a:t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2026-04-17T17:43:06Z</dcterms:created>
  <dc:creator>OpenAI</dc:creator>
</cp:coreProperties>
</file>